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10691800" cx="7559675"/>
  <p:notesSz cx="7559675" cy="10691800"/>
  <p:embeddedFontLst>
    <p:embeddedFont>
      <p:font typeface="Open Sa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1" roundtripDataSignature="AMtx7mjeCIa5tjjunleGuoHSDfH1Ey7I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font" Target="fonts/OpenSans-boldItalic.fntdata"/><Relationship Id="rId9" Type="http://schemas.openxmlformats.org/officeDocument/2006/relationships/font" Target="fonts/OpenSans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OpenSans-regular.fntdata"/><Relationship Id="rId8" Type="http://schemas.openxmlformats.org/officeDocument/2006/relationships/font" Target="fonts/Open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362196" y="812801"/>
            <a:ext cx="2835270" cy="4008436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3"/>
              <a:buFont typeface="Arial"/>
              <a:buNone/>
              <a:defRPr b="0" i="0" sz="483" u="none" cap="none" strike="noStrike">
                <a:solidFill>
                  <a:srgbClr val="000000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362196" y="812801"/>
            <a:ext cx="2835270" cy="4008436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2362196" y="812801"/>
            <a:ext cx="2835270" cy="4008436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566973" y="1749795"/>
            <a:ext cx="6425726" cy="3722339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944959" y="5615677"/>
            <a:ext cx="5669755" cy="2581378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rgbClr val="000000"/>
              </a:buClr>
              <a:buSzPts val="1984"/>
              <a:buNone/>
              <a:defRPr sz="1984"/>
            </a:lvl1pPr>
            <a:lvl2pPr lvl="1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519726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2504139" y="9909727"/>
            <a:ext cx="2551386" cy="569241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5339017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b="0" i="0" sz="992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519726" y="569241"/>
            <a:ext cx="6520220" cy="20665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7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 rot="5400000">
            <a:off x="387906" y="2978018"/>
            <a:ext cx="6783860" cy="6520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5602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rgbClr val="000000"/>
              </a:buClr>
              <a:buSzPts val="2315"/>
              <a:buChar char="•"/>
              <a:defRPr/>
            </a:lvl1pPr>
            <a:lvl2pPr indent="-354583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984"/>
              <a:buChar char="•"/>
              <a:defRPr/>
            </a:lvl2pPr>
            <a:lvl3pPr indent="-333565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653"/>
              <a:buChar char="•"/>
              <a:defRPr/>
            </a:lvl3pPr>
            <a:lvl4pPr indent="-323088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488"/>
              <a:buChar char="•"/>
              <a:defRPr/>
            </a:lvl4pPr>
            <a:lvl5pPr indent="-323088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488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519726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2504139" y="9909727"/>
            <a:ext cx="2551386" cy="569241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5339017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b="0" i="0" sz="992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 rot="5400000">
            <a:off x="1694511" y="4284622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7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 rot="5400000">
            <a:off x="-1612847" y="2701814"/>
            <a:ext cx="9060817" cy="47956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5602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rgbClr val="000000"/>
              </a:buClr>
              <a:buSzPts val="2315"/>
              <a:buChar char="•"/>
              <a:defRPr/>
            </a:lvl1pPr>
            <a:lvl2pPr indent="-354583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984"/>
              <a:buChar char="•"/>
              <a:defRPr/>
            </a:lvl2pPr>
            <a:lvl3pPr indent="-333565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653"/>
              <a:buChar char="•"/>
              <a:defRPr/>
            </a:lvl3pPr>
            <a:lvl4pPr indent="-323088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488"/>
              <a:buChar char="•"/>
              <a:defRPr/>
            </a:lvl4pPr>
            <a:lvl5pPr indent="-323088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488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519726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2504139" y="9909727"/>
            <a:ext cx="2551386" cy="569241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5339017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b="0" i="0" sz="992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519726" y="569241"/>
            <a:ext cx="6520220" cy="20665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7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519726" y="2846198"/>
            <a:ext cx="6520220" cy="67838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5602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rgbClr val="000000"/>
              </a:buClr>
              <a:buSzPts val="2315"/>
              <a:buChar char="•"/>
              <a:defRPr/>
            </a:lvl1pPr>
            <a:lvl2pPr indent="-354583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984"/>
              <a:buChar char="•"/>
              <a:defRPr/>
            </a:lvl2pPr>
            <a:lvl3pPr indent="-333565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653"/>
              <a:buChar char="•"/>
              <a:defRPr/>
            </a:lvl3pPr>
            <a:lvl4pPr indent="-323088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488"/>
              <a:buChar char="•"/>
              <a:defRPr/>
            </a:lvl4pPr>
            <a:lvl5pPr indent="-323088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488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519726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2504139" y="9909727"/>
            <a:ext cx="2551386" cy="569241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5339017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b="0" i="0" sz="992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515794" y="2665530"/>
            <a:ext cx="6520220" cy="44474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515794" y="7155106"/>
            <a:ext cx="6520220" cy="23388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rgbClr val="000000"/>
              </a:buClr>
              <a:buSzPts val="1984"/>
              <a:buNone/>
              <a:defRPr sz="1984"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519726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2504139" y="9909727"/>
            <a:ext cx="2551386" cy="569241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5339017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b="0" i="0" sz="992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519726" y="569241"/>
            <a:ext cx="6520220" cy="20665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7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519726" y="2846198"/>
            <a:ext cx="3212863" cy="67838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5602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rgbClr val="000000"/>
              </a:buClr>
              <a:buSzPts val="2315"/>
              <a:buChar char="•"/>
              <a:defRPr/>
            </a:lvl1pPr>
            <a:lvl2pPr indent="-354583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984"/>
              <a:buChar char="•"/>
              <a:defRPr/>
            </a:lvl2pPr>
            <a:lvl3pPr indent="-333565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653"/>
              <a:buChar char="•"/>
              <a:defRPr/>
            </a:lvl3pPr>
            <a:lvl4pPr indent="-323088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488"/>
              <a:buChar char="•"/>
              <a:defRPr/>
            </a:lvl4pPr>
            <a:lvl5pPr indent="-323088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488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3827084" y="2846198"/>
            <a:ext cx="3212863" cy="67838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5602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rgbClr val="000000"/>
              </a:buClr>
              <a:buSzPts val="2315"/>
              <a:buChar char="•"/>
              <a:defRPr/>
            </a:lvl1pPr>
            <a:lvl2pPr indent="-354583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984"/>
              <a:buChar char="•"/>
              <a:defRPr/>
            </a:lvl2pPr>
            <a:lvl3pPr indent="-333565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653"/>
              <a:buChar char="•"/>
              <a:defRPr/>
            </a:lvl3pPr>
            <a:lvl4pPr indent="-323088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488"/>
              <a:buChar char="•"/>
              <a:defRPr/>
            </a:lvl4pPr>
            <a:lvl5pPr indent="-323088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488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519726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2504139" y="9909727"/>
            <a:ext cx="2551386" cy="569241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5339017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b="0" i="0" sz="992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520714" y="569241"/>
            <a:ext cx="6520220" cy="20665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7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520714" y="2620981"/>
            <a:ext cx="3198095" cy="12845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rgbClr val="000000"/>
              </a:buClr>
              <a:buSzPts val="1984"/>
              <a:buNone/>
              <a:defRPr b="1" sz="1984"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520714" y="3905484"/>
            <a:ext cx="3198095" cy="5744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5602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rgbClr val="000000"/>
              </a:buClr>
              <a:buSzPts val="2315"/>
              <a:buChar char="•"/>
              <a:defRPr/>
            </a:lvl1pPr>
            <a:lvl2pPr indent="-354583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984"/>
              <a:buChar char="•"/>
              <a:defRPr/>
            </a:lvl2pPr>
            <a:lvl3pPr indent="-333565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653"/>
              <a:buChar char="•"/>
              <a:defRPr/>
            </a:lvl3pPr>
            <a:lvl4pPr indent="-323088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488"/>
              <a:buChar char="•"/>
              <a:defRPr/>
            </a:lvl4pPr>
            <a:lvl5pPr indent="-323088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488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3827084" y="2620981"/>
            <a:ext cx="3213850" cy="12845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rgbClr val="000000"/>
              </a:buClr>
              <a:buSzPts val="1984"/>
              <a:buNone/>
              <a:defRPr b="1" sz="1984"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3827084" y="3905484"/>
            <a:ext cx="3213850" cy="5744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5602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rgbClr val="000000"/>
              </a:buClr>
              <a:buSzPts val="2315"/>
              <a:buChar char="•"/>
              <a:defRPr/>
            </a:lvl1pPr>
            <a:lvl2pPr indent="-354583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984"/>
              <a:buChar char="•"/>
              <a:defRPr/>
            </a:lvl2pPr>
            <a:lvl3pPr indent="-333565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653"/>
              <a:buChar char="•"/>
              <a:defRPr/>
            </a:lvl3pPr>
            <a:lvl4pPr indent="-323088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488"/>
              <a:buChar char="•"/>
              <a:defRPr/>
            </a:lvl4pPr>
            <a:lvl5pPr indent="-323088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488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519726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2504139" y="9909727"/>
            <a:ext cx="2551386" cy="569241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5339017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b="0" i="0" sz="992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519726" y="569241"/>
            <a:ext cx="6520220" cy="20665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7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519726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504139" y="9909727"/>
            <a:ext cx="2551386" cy="569241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5339017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b="0" i="0" sz="992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idx="10" type="dt"/>
          </p:nvPr>
        </p:nvSpPr>
        <p:spPr>
          <a:xfrm>
            <a:off x="519726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2504139" y="9909727"/>
            <a:ext cx="2551386" cy="569241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5339017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b="0" i="0" sz="992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520714" y="712783"/>
            <a:ext cx="2438192" cy="2494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3213850" y="1539428"/>
            <a:ext cx="3827084" cy="75981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rgbClr val="000000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2315"/>
              <a:buChar char="•"/>
              <a:defRPr sz="2315"/>
            </a:lvl2pPr>
            <a:lvl3pPr indent="-354583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984"/>
              <a:buChar char="•"/>
              <a:defRPr sz="1984"/>
            </a:lvl3pPr>
            <a:lvl4pPr indent="-333565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653"/>
              <a:buChar char="•"/>
              <a:defRPr sz="1653"/>
            </a:lvl4pPr>
            <a:lvl5pPr indent="-333565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653"/>
              <a:buChar char="•"/>
              <a:defRPr sz="1653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520714" y="3207541"/>
            <a:ext cx="2438192" cy="5942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rgbClr val="000000"/>
              </a:buClr>
              <a:buSzPts val="1323"/>
              <a:buNone/>
              <a:defRPr sz="1323"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0" type="dt"/>
          </p:nvPr>
        </p:nvSpPr>
        <p:spPr>
          <a:xfrm>
            <a:off x="519726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1" type="ftr"/>
          </p:nvPr>
        </p:nvSpPr>
        <p:spPr>
          <a:xfrm>
            <a:off x="2504139" y="9909727"/>
            <a:ext cx="2551386" cy="569241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5339017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b="0" i="0" sz="992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520714" y="712783"/>
            <a:ext cx="2438192" cy="2494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/>
          <p:nvPr>
            <p:ph idx="2" type="pic"/>
          </p:nvPr>
        </p:nvSpPr>
        <p:spPr>
          <a:xfrm>
            <a:off x="3213850" y="1539428"/>
            <a:ext cx="3827084" cy="759811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520714" y="3207541"/>
            <a:ext cx="2438192" cy="5942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rgbClr val="000000"/>
              </a:buClr>
              <a:buSzPts val="1323"/>
              <a:buNone/>
              <a:defRPr sz="1323"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519726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2504139" y="9909727"/>
            <a:ext cx="2551386" cy="569241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5339017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b="0" i="0" sz="992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519726" y="569241"/>
            <a:ext cx="6520220" cy="20665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7"/>
              <a:buFont typeface="Calibri"/>
              <a:buNone/>
              <a:defRPr b="0" i="0" sz="3637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519726" y="2846198"/>
            <a:ext cx="6520220" cy="67838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5602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rgbClr val="000000"/>
              </a:buClr>
              <a:buSzPts val="2315"/>
              <a:buFont typeface="Arial"/>
              <a:buChar char="•"/>
              <a:defRPr b="0" i="0" sz="2315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4583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3565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653"/>
              <a:buFont typeface="Arial"/>
              <a:buChar char="•"/>
              <a:defRPr b="0" i="0" sz="165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088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088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000000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519726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 b="0" i="0" sz="992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2504139" y="9909727"/>
            <a:ext cx="2551386" cy="569241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 b="0" i="0" sz="992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5339017" y="9909727"/>
            <a:ext cx="1700930" cy="5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 b="0" i="0" sz="992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 b="0" i="0" sz="992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 b="0" i="0" sz="992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 b="0" i="0" sz="992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 b="0" i="0" sz="992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 b="0" i="0" sz="992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 b="0" i="0" sz="992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 b="0" i="0" sz="992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92"/>
              <a:buFont typeface="Calibri"/>
              <a:buNone/>
              <a:defRPr b="0" i="0" sz="992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566973" y="2512803"/>
            <a:ext cx="6425726" cy="433507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600"/>
              <a:buFont typeface="Open Sans"/>
              <a:buNone/>
            </a:pPr>
            <a:r>
              <a:rPr b="1" lang="pt-BR" sz="1600">
                <a:solidFill>
                  <a:srgbClr val="1E4E79"/>
                </a:solidFill>
                <a:latin typeface="Open Sans"/>
                <a:ea typeface="Open Sans"/>
                <a:cs typeface="Open Sans"/>
                <a:sym typeface="Open Sans"/>
              </a:rPr>
              <a:t>TÍTULO DO TRABALHO AQUI </a:t>
            </a:r>
            <a:r>
              <a:rPr lang="pt-BR" sz="1600">
                <a:solidFill>
                  <a:srgbClr val="1E4E7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br>
              <a:rPr lang="pt-BR" sz="1600">
                <a:solidFill>
                  <a:srgbClr val="1E4E79"/>
                </a:solidFill>
              </a:rPr>
            </a:br>
            <a:r>
              <a:rPr lang="pt-BR" sz="1400">
                <a:solidFill>
                  <a:srgbClr val="1E4E79"/>
                </a:solidFill>
                <a:latin typeface="Open Sans"/>
                <a:ea typeface="Open Sans"/>
                <a:cs typeface="Open Sans"/>
                <a:sym typeface="Open Sans"/>
              </a:rPr>
              <a:t>Nome e Sobrenome do autor</a:t>
            </a:r>
            <a:r>
              <a:rPr b="1" lang="pt-BR" sz="1400">
                <a:solidFill>
                  <a:srgbClr val="1E4E7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400">
                <a:solidFill>
                  <a:srgbClr val="1E4E79"/>
                </a:solidFill>
              </a:rPr>
              <a:t>(somente um)/ Instituição/ E-mail, </a:t>
            </a:r>
            <a:r>
              <a:rPr lang="pt-BR" sz="1400">
                <a:solidFill>
                  <a:srgbClr val="1E4E79"/>
                </a:solidFill>
                <a:latin typeface="Open Sans"/>
                <a:ea typeface="Open Sans"/>
                <a:cs typeface="Open Sans"/>
                <a:sym typeface="Open Sans"/>
              </a:rPr>
              <a:t>Nome e Sobrenome dos Coautores </a:t>
            </a:r>
            <a:r>
              <a:rPr lang="pt-BR" sz="1400">
                <a:solidFill>
                  <a:srgbClr val="1E4E79"/>
                </a:solidFill>
              </a:rPr>
              <a:t>(até seis coautores)/Instituição/ E-mail</a:t>
            </a:r>
            <a:endParaRPr sz="1400">
              <a:solidFill>
                <a:srgbClr val="1E4E79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600"/>
              <a:buFont typeface="Open Sans"/>
              <a:buNone/>
            </a:pPr>
            <a:r>
              <a:rPr b="1" lang="pt-BR" sz="1400">
                <a:solidFill>
                  <a:srgbClr val="1E4E79"/>
                </a:solidFill>
              </a:rPr>
              <a:t>Área do Conhecimento: </a:t>
            </a:r>
            <a:r>
              <a:rPr lang="pt-BR" sz="1400">
                <a:solidFill>
                  <a:srgbClr val="1E4E79"/>
                </a:solidFill>
              </a:rPr>
              <a:t>Colocar de acordo com as 8 áreas do edital</a:t>
            </a:r>
            <a:endParaRPr sz="1400">
              <a:solidFill>
                <a:srgbClr val="1E4E79"/>
              </a:solidFill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390081" y="3600775"/>
            <a:ext cx="377977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600" u="none" cap="none" strike="noStrike">
                <a:solidFill>
                  <a:srgbClr val="1E4E79"/>
                </a:solidFill>
                <a:latin typeface="Open Sans"/>
                <a:ea typeface="Open Sans"/>
                <a:cs typeface="Open Sans"/>
                <a:sym typeface="Open Sans"/>
              </a:rPr>
              <a:t>INTRODUÇÃO</a:t>
            </a:r>
            <a:endParaRPr b="1" sz="1600">
              <a:solidFill>
                <a:srgbClr val="1E4E7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390081" y="5986368"/>
            <a:ext cx="127938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1E4E79"/>
                </a:solidFill>
                <a:latin typeface="Open Sans"/>
                <a:ea typeface="Open Sans"/>
                <a:cs typeface="Open Sans"/>
                <a:sym typeface="Open Sans"/>
              </a:rPr>
              <a:t>OBJETIVOS</a:t>
            </a:r>
            <a:endParaRPr b="1" sz="1600">
              <a:solidFill>
                <a:srgbClr val="1E4E7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358245" y="7571747"/>
            <a:ext cx="288412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1E4E79"/>
                </a:solidFill>
                <a:latin typeface="Open Sans"/>
                <a:ea typeface="Open Sans"/>
                <a:cs typeface="Open Sans"/>
                <a:sym typeface="Open Sans"/>
              </a:rPr>
              <a:t>DISCUSSÃO E RESULTADOS</a:t>
            </a:r>
            <a:endParaRPr b="1" sz="1600">
              <a:solidFill>
                <a:srgbClr val="1E4E7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3852140" y="6278697"/>
            <a:ext cx="146706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1E4E79"/>
                </a:solidFill>
                <a:latin typeface="Open Sans"/>
                <a:ea typeface="Open Sans"/>
                <a:cs typeface="Open Sans"/>
                <a:sym typeface="Open Sans"/>
              </a:rPr>
              <a:t>CONCLUSÃO</a:t>
            </a:r>
            <a:endParaRPr b="1" sz="1600">
              <a:solidFill>
                <a:srgbClr val="1E4E7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358245" y="3939329"/>
            <a:ext cx="3250754" cy="26314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390082" y="6271226"/>
            <a:ext cx="5123862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347493" y="7910301"/>
            <a:ext cx="4948499" cy="1615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3779836" y="3727716"/>
            <a:ext cx="4948499" cy="2477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3852140" y="6612383"/>
            <a:ext cx="6338887" cy="2816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/>
          <p:nvPr/>
        </p:nvSpPr>
        <p:spPr>
          <a:xfrm>
            <a:off x="477763" y="3617633"/>
            <a:ext cx="377977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00B050"/>
                </a:solidFill>
                <a:latin typeface="Open Sans"/>
                <a:ea typeface="Open Sans"/>
                <a:cs typeface="Open Sans"/>
                <a:sym typeface="Open Sans"/>
              </a:rPr>
              <a:t>INTRODUÇÃO</a:t>
            </a:r>
            <a:endParaRPr b="1" sz="1600">
              <a:solidFill>
                <a:srgbClr val="00B05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390081" y="5986368"/>
            <a:ext cx="127938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00B050"/>
                </a:solidFill>
                <a:latin typeface="Open Sans"/>
                <a:ea typeface="Open Sans"/>
                <a:cs typeface="Open Sans"/>
                <a:sym typeface="Open Sans"/>
              </a:rPr>
              <a:t>OBJETIVOS</a:t>
            </a:r>
            <a:endParaRPr b="1" sz="1600">
              <a:solidFill>
                <a:srgbClr val="00B05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390081" y="7571747"/>
            <a:ext cx="288412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00B050"/>
                </a:solidFill>
                <a:latin typeface="Open Sans"/>
                <a:ea typeface="Open Sans"/>
                <a:cs typeface="Open Sans"/>
                <a:sym typeface="Open Sans"/>
              </a:rPr>
              <a:t>DISCUSSÃO E RESULTADOS</a:t>
            </a:r>
            <a:endParaRPr b="1" sz="1600">
              <a:solidFill>
                <a:srgbClr val="00B05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3852140" y="6278697"/>
            <a:ext cx="146706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00B050"/>
                </a:solidFill>
                <a:latin typeface="Open Sans"/>
                <a:ea typeface="Open Sans"/>
                <a:cs typeface="Open Sans"/>
                <a:sym typeface="Open Sans"/>
              </a:rPr>
              <a:t>CONCLUSÃO</a:t>
            </a:r>
            <a:endParaRPr b="1" sz="1600">
              <a:solidFill>
                <a:srgbClr val="00B05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390082" y="6271226"/>
            <a:ext cx="5123862" cy="9387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</a:t>
            </a:r>
            <a:endParaRPr/>
          </a:p>
        </p:txBody>
      </p:sp>
      <p:sp>
        <p:nvSpPr>
          <p:cNvPr id="107" name="Google Shape;107;p2"/>
          <p:cNvSpPr/>
          <p:nvPr/>
        </p:nvSpPr>
        <p:spPr>
          <a:xfrm>
            <a:off x="416721" y="3975961"/>
            <a:ext cx="3250754" cy="26314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3779836" y="3727716"/>
            <a:ext cx="4948499" cy="2477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3852140" y="6612383"/>
            <a:ext cx="6338887" cy="2816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347493" y="7910301"/>
            <a:ext cx="4948499" cy="1615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XXXXXXXXXXXXXXXXXXXXXXXXXXXXXXXXXXXXXXXXXX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477775" y="1963625"/>
            <a:ext cx="6453600" cy="98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rgbClr val="00B050"/>
                </a:solidFill>
                <a:latin typeface="Open Sans"/>
                <a:ea typeface="Open Sans"/>
                <a:cs typeface="Open Sans"/>
                <a:sym typeface="Open Sans"/>
              </a:rPr>
              <a:t>TÍTULO DO TRABALHO AQUI </a:t>
            </a:r>
            <a:r>
              <a:rPr lang="pt-BR" sz="1600">
                <a:solidFill>
                  <a:srgbClr val="00B05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br>
              <a:rPr lang="pt-BR" sz="16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>
                <a:solidFill>
                  <a:srgbClr val="00B050"/>
                </a:solidFill>
                <a:latin typeface="Open Sans"/>
                <a:ea typeface="Open Sans"/>
                <a:cs typeface="Open Sans"/>
                <a:sym typeface="Open Sans"/>
              </a:rPr>
              <a:t>Nome e Sobrenome do autor</a:t>
            </a:r>
            <a:r>
              <a:rPr b="1" lang="pt-BR">
                <a:solidFill>
                  <a:srgbClr val="00B05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(somente um)/ Instituição/ E-mail, </a:t>
            </a:r>
            <a:r>
              <a:rPr lang="pt-BR">
                <a:solidFill>
                  <a:srgbClr val="00B050"/>
                </a:solidFill>
                <a:latin typeface="Open Sans"/>
                <a:ea typeface="Open Sans"/>
                <a:cs typeface="Open Sans"/>
                <a:sym typeface="Open Sans"/>
              </a:rPr>
              <a:t>Nome e Sobrenome dos Coautores </a:t>
            </a:r>
            <a:r>
              <a:rPr lang="pt-BR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(até 6 coautores)/Instituição/ E-mail</a:t>
            </a:r>
            <a:endParaRPr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Área do Conhecimento: </a:t>
            </a:r>
            <a:r>
              <a:rPr lang="pt-BR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Colocar de acordo com as 8 áreas do edital</a:t>
            </a:r>
            <a:endParaRPr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ITLE_AND_BODY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ASCOM-SECTI</dc:creator>
</cp:coreProperties>
</file>